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83D9C-87E5-464C-B828-04FF7BB7ECD2}" v="4" dt="2020-11-29T18:17:37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z-Mendoza, Javier" userId="27be22bd-db9e-4b3e-b4fd-9e055d16337d" providerId="ADAL" clId="{0C983D9C-87E5-464C-B828-04FF7BB7ECD2}"/>
    <pc:docChg chg="custSel modSld">
      <pc:chgData name="Diaz-Mendoza, Javier" userId="27be22bd-db9e-4b3e-b4fd-9e055d16337d" providerId="ADAL" clId="{0C983D9C-87E5-464C-B828-04FF7BB7ECD2}" dt="2020-11-29T18:32:55.242" v="121" actId="20577"/>
      <pc:docMkLst>
        <pc:docMk/>
      </pc:docMkLst>
      <pc:sldChg chg="modSp">
        <pc:chgData name="Diaz-Mendoza, Javier" userId="27be22bd-db9e-4b3e-b4fd-9e055d16337d" providerId="ADAL" clId="{0C983D9C-87E5-464C-B828-04FF7BB7ECD2}" dt="2020-11-29T18:32:55.242" v="121" actId="20577"/>
        <pc:sldMkLst>
          <pc:docMk/>
          <pc:sldMk cId="2812170868" sldId="256"/>
        </pc:sldMkLst>
        <pc:spChg chg="mod">
          <ac:chgData name="Diaz-Mendoza, Javier" userId="27be22bd-db9e-4b3e-b4fd-9e055d16337d" providerId="ADAL" clId="{0C983D9C-87E5-464C-B828-04FF7BB7ECD2}" dt="2020-11-29T18:30:55.024" v="102" actId="115"/>
          <ac:spMkLst>
            <pc:docMk/>
            <pc:sldMk cId="2812170868" sldId="256"/>
            <ac:spMk id="3" creationId="{E006420E-01C2-4830-8EE5-9BC47D93642C}"/>
          </ac:spMkLst>
        </pc:spChg>
        <pc:spChg chg="mod">
          <ac:chgData name="Diaz-Mendoza, Javier" userId="27be22bd-db9e-4b3e-b4fd-9e055d16337d" providerId="ADAL" clId="{0C983D9C-87E5-464C-B828-04FF7BB7ECD2}" dt="2020-11-29T18:32:55.242" v="121" actId="20577"/>
          <ac:spMkLst>
            <pc:docMk/>
            <pc:sldMk cId="2812170868" sldId="256"/>
            <ac:spMk id="6" creationId="{D41C2333-465A-420E-B6F9-A414A3B0D7B9}"/>
          </ac:spMkLst>
        </pc:spChg>
        <pc:spChg chg="mod">
          <ac:chgData name="Diaz-Mendoza, Javier" userId="27be22bd-db9e-4b3e-b4fd-9e055d16337d" providerId="ADAL" clId="{0C983D9C-87E5-464C-B828-04FF7BB7ECD2}" dt="2020-11-29T18:29:49.686" v="95" actId="2711"/>
          <ac:spMkLst>
            <pc:docMk/>
            <pc:sldMk cId="2812170868" sldId="256"/>
            <ac:spMk id="7" creationId="{08580E44-7F20-4DC0-AFDF-93D180C1C6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1ED8-CFE5-4E64-960E-666E9D4ED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72F2C-5D30-4022-AF9F-E89E51C32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4FD5D-2BC2-45C0-9646-C38B2F2E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10B12-7B53-4DEF-AB97-48F06BBA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F5B57-3F2F-4901-AC51-17DF5735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31CC-FA89-4A15-B297-6632DFBC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E8D1A-D54E-406C-9892-65571FA1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CDC0-5675-4E8A-A8AB-1C1925A5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D0206-2A5A-4A74-9964-DC9C28AE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9D73C-D35E-499E-B2F0-1DB86423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6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EEB64-B9F5-449D-869B-A255328FC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B119D-E3CF-4FED-AEBA-3C4FEAC98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CC362-CB04-45F1-99CD-CB2EC50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00EAD-78D7-4160-BF17-B6CC4526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0BD3-9D4D-451D-840A-2A1D78C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394F-196E-4167-A697-A369C388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AED0-6931-4582-8B7E-E2A9827B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68D1D-7ACF-47D2-BA52-105AFE9A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06AA9-38AF-4CF7-B174-44D62698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9C546-0120-4E3B-AA90-75895F6C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826F-B7AE-445D-9AF8-358F743BE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DB862-63EB-4FFC-8EE7-922F5999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F01E-CC4A-4838-8832-26B44772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C38D5-1DA2-4DA7-B33E-6A8CC5BC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5D13D-DED9-433D-A094-E7A4B430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3B314-28D5-4FDB-ABC9-27050D63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89D5-947A-4937-907C-0FC521923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7F08D-3B51-432B-A10F-CB0BA4048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A9F2B-7C60-405E-B659-8B2BF934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CC0FF-B5B3-4919-9F2D-44BF5BBA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F6C93-D380-4F2D-B24C-75C943BE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2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5E2B-0203-4E0E-B863-2A68403C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145F5-8D9A-4C25-9613-E4B33A0EF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78DA8-503F-465B-9253-515A66BF9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3D772-7BAE-4132-9FAD-E81CB2AAD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6A1E3-99FF-4468-9BE7-EFF0239D2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F8DD7-A293-4D6D-9F27-7D150813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EB0EB-7BC8-476F-BB41-45E3DF38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C0C6D-B421-4BD6-8C81-7135B613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9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7AE8-B529-4D59-91D8-CE3DE413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618E1-DE12-4DCA-9785-8FB0950B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A98F55-0274-4F6C-9AC8-3F4F36BD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11D00-5DE7-4090-9150-1C085B57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A3B21-F2DA-441B-9EEA-5E4D9E05D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CCEF8-A65C-4401-8D28-98F5046F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9BBE4-6E2F-4ACD-B9DB-7B63BC19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E3C-2C20-47D6-BBD9-912FD3F6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81C8-A07D-47DB-BEF9-15E9D642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972F1-9B88-4F6A-A58A-EDF2B0B5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B9F1A-7B1D-4762-8155-C8A6AF71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98C3C-2107-4CD5-8465-51B21DA0B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0E573-1F68-4598-8E3A-33803CAB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FDE4-3CB8-4A33-9285-2EA95D56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62B7D-EBBF-45FD-A97C-6F2F7C9DC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0787F-EAF6-43F6-95B0-EA15F124C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49F24-E23F-4737-B2D5-45725389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C4040-5A03-47CE-B7F9-CD24D210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EE0C8-8BEB-4AB8-8967-ADC792BA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70DED-A20F-4EF2-8042-24E75D0D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9E711-9DDB-406E-9E01-57DDE322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8AFFC-FD0A-487D-BFE5-0F49C783C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824E-9E88-4EB9-9057-90D9D289D81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16CD4-7822-4DC8-A51D-A04B8A6F4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485D3-9CAF-4821-BFDE-E03CCE79C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8B7A-3D9F-44C7-BFA5-79CB3377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4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2" Type="http://schemas.openxmlformats.org/officeDocument/2006/relationships/hyperlink" Target="http://www.cabriniclinic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rldefense.com/v3/__http:/www.cabriniclinic.org/__;!!PFzsKvxRBh-H!OwgWammE3tk__Ir-BAN_0r6WVQiPC_zYF0yTaxYtR8mRByA3q9b-K-jaNT09gA$" TargetMode="External"/><Relationship Id="rId5" Type="http://schemas.openxmlformats.org/officeDocument/2006/relationships/hyperlink" Target="https://zoom.us/webinar/register/WN_HrwYgFSnSFSKWSpwJedV4Q" TargetMode="External"/><Relationship Id="rId4" Type="http://schemas.openxmlformats.org/officeDocument/2006/relationships/hyperlink" Target="http://www.cabriniclinic.org/how-you-can-help/giv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DE1A-9008-4A13-9E85-233E7968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439" y="227079"/>
            <a:ext cx="5666920" cy="34052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  <a:t>VIRTUAL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  <a:t>HOLIDAY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  <a:t> CONCERT 2020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  <a:latin typeface="Curlz MT" panose="04040404050702020202" pitchFamily="82" charset="0"/>
              </a:rPr>
            </a:br>
            <a:endParaRPr lang="en-US" sz="2700" b="1" dirty="0">
              <a:solidFill>
                <a:schemeClr val="accent6">
                  <a:lumMod val="75000"/>
                </a:schemeClr>
              </a:solidFill>
              <a:latin typeface="Curlz MT" panose="040404040507020202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6420E-01C2-4830-8EE5-9BC47D936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8286" y="3531405"/>
            <a:ext cx="6975421" cy="121262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  <a:latin typeface="Harrington" panose="04040505050A02020702" pitchFamily="82" charset="0"/>
              </a:rPr>
              <a:t>Join us in bringing joy and health to uninsured patients at </a:t>
            </a:r>
          </a:p>
          <a:p>
            <a:r>
              <a:rPr lang="en-US" sz="3800" b="1" u="sng" dirty="0">
                <a:solidFill>
                  <a:srgbClr val="00B050"/>
                </a:solidFill>
                <a:latin typeface="Harrington" panose="04040505050A02020702" pitchFamily="82" charset="0"/>
                <a:hlinkClick r:id="rId2"/>
              </a:rPr>
              <a:t>St. Francis Cabrini Clinic</a:t>
            </a:r>
            <a:endParaRPr lang="en-US" sz="3800" b="1" dirty="0">
              <a:solidFill>
                <a:srgbClr val="00B050"/>
              </a:solidFill>
              <a:latin typeface="Harrington" panose="04040505050A02020702" pitchFamily="82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Harrington" panose="04040505050A02020702" pitchFamily="82" charset="0"/>
              </a:rPr>
              <a:t>(Oldest FREE Clinic in the U.S.)</a:t>
            </a: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A4D7401-D5B3-48EF-9E44-0F64F5BBB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64" y="5972456"/>
            <a:ext cx="1310578" cy="571389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D41C2333-465A-420E-B6F9-A414A3B0D7B9}"/>
              </a:ext>
            </a:extLst>
          </p:cNvPr>
          <p:cNvSpPr txBox="1">
            <a:spLocks/>
          </p:cNvSpPr>
          <p:nvPr/>
        </p:nvSpPr>
        <p:spPr>
          <a:xfrm>
            <a:off x="2608285" y="5177811"/>
            <a:ext cx="6975421" cy="1136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Harrington" panose="04040505050A02020702" pitchFamily="82" charset="0"/>
              </a:rPr>
              <a:t>We encourage you to donate to this</a:t>
            </a:r>
          </a:p>
          <a:p>
            <a:r>
              <a:rPr lang="en-US" dirty="0">
                <a:solidFill>
                  <a:srgbClr val="FF0000"/>
                </a:solidFill>
                <a:latin typeface="Harrington" panose="04040505050A02020702" pitchFamily="82" charset="0"/>
              </a:rPr>
              <a:t> </a:t>
            </a:r>
            <a:r>
              <a:rPr lang="en-US">
                <a:solidFill>
                  <a:srgbClr val="FF0000"/>
                </a:solidFill>
                <a:latin typeface="Harrington" panose="04040505050A02020702" pitchFamily="82" charset="0"/>
              </a:rPr>
              <a:t>noble cause at:</a:t>
            </a:r>
            <a:endParaRPr lang="en-US" dirty="0">
              <a:solidFill>
                <a:srgbClr val="FF0000"/>
              </a:solidFill>
              <a:latin typeface="Harrington" panose="04040505050A02020702" pitchFamily="82" charset="0"/>
            </a:endParaRPr>
          </a:p>
          <a:p>
            <a:r>
              <a:rPr lang="en-US" sz="2800" u="sng" dirty="0">
                <a:hlinkClick r:id="rId4"/>
              </a:rPr>
              <a:t>http://www.cabriniclinic.org/how-you-can-help/give/</a:t>
            </a:r>
            <a:endParaRPr lang="en-US" sz="28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8580E44-7F20-4DC0-AFDF-93D180C1C68D}"/>
              </a:ext>
            </a:extLst>
          </p:cNvPr>
          <p:cNvSpPr txBox="1">
            <a:spLocks/>
          </p:cNvSpPr>
          <p:nvPr/>
        </p:nvSpPr>
        <p:spPr>
          <a:xfrm>
            <a:off x="6951798" y="1111703"/>
            <a:ext cx="4306228" cy="1253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FF0000"/>
                </a:solidFill>
                <a:latin typeface="Harrington" panose="04040505050A02020702" pitchFamily="82" charset="0"/>
              </a:rPr>
              <a:t>When: </a:t>
            </a:r>
            <a:r>
              <a:rPr lang="en-US" dirty="0">
                <a:solidFill>
                  <a:srgbClr val="00B050"/>
                </a:solidFill>
                <a:latin typeface="Harrington" panose="04040505050A02020702" pitchFamily="82" charset="0"/>
              </a:rPr>
              <a:t>Sunday, December 13</a:t>
            </a:r>
            <a:r>
              <a:rPr lang="en-US" baseline="30000" dirty="0">
                <a:solidFill>
                  <a:srgbClr val="00B050"/>
                </a:solidFill>
                <a:latin typeface="Harrington" panose="04040505050A02020702" pitchFamily="82" charset="0"/>
              </a:rPr>
              <a:t>th</a:t>
            </a:r>
            <a:r>
              <a:rPr lang="en-US" dirty="0">
                <a:solidFill>
                  <a:srgbClr val="00B050"/>
                </a:solidFill>
                <a:latin typeface="Harrington" panose="04040505050A02020702" pitchFamily="82" charset="0"/>
              </a:rPr>
              <a:t> at 7pm (EST)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Harrington" panose="04040505050A02020702" pitchFamily="82" charset="0"/>
              </a:rPr>
              <a:t>Register at:</a:t>
            </a:r>
          </a:p>
          <a:p>
            <a:pPr algn="l"/>
            <a:r>
              <a:rPr lang="en-US" dirty="0">
                <a:solidFill>
                  <a:srgbClr val="FF0000"/>
                </a:solidFill>
                <a:hlinkClick r:id="rId5"/>
              </a:rPr>
              <a:t>https://zoom.us/webinar/register/WN_HrwYgFSnSFSKWSpwJedV4Q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DFB2F3-46BC-4DD7-AF24-E29D85F13E05}"/>
              </a:ext>
            </a:extLst>
          </p:cNvPr>
          <p:cNvSpPr/>
          <p:nvPr/>
        </p:nvSpPr>
        <p:spPr>
          <a:xfrm>
            <a:off x="784811" y="6488668"/>
            <a:ext cx="15824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u="sng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http://www.cabriniclinic.org/</a:t>
            </a:r>
            <a:endParaRPr lang="en-US" sz="9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F5FE67-06A0-46D9-A1E8-7E5C4095BA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187" y="3633398"/>
            <a:ext cx="2270099" cy="23390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DA3A25-E05A-4566-AD74-C6724F06B1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6834" y="3131068"/>
            <a:ext cx="2270099" cy="23422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ED9B2B-EADA-446A-90FF-E42A10A98A2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428" t="15643"/>
          <a:stretch/>
        </p:blipFill>
        <p:spPr>
          <a:xfrm>
            <a:off x="0" y="0"/>
            <a:ext cx="1919860" cy="1975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4FBA89-BDA2-4057-898C-D290DE435E5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952" t="52537"/>
          <a:stretch/>
        </p:blipFill>
        <p:spPr>
          <a:xfrm>
            <a:off x="10021455" y="0"/>
            <a:ext cx="2157670" cy="111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7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219E4BFA9054FBBE17B138FF81224" ma:contentTypeVersion="13" ma:contentTypeDescription="Create a new document." ma:contentTypeScope="" ma:versionID="60f6f3ef3358bd62c25094c1676b3bf6">
  <xsd:schema xmlns:xsd="http://www.w3.org/2001/XMLSchema" xmlns:xs="http://www.w3.org/2001/XMLSchema" xmlns:p="http://schemas.microsoft.com/office/2006/metadata/properties" xmlns:ns3="fdee3511-c980-4b32-9ce2-b920f8cabe74" xmlns:ns4="789dad13-c023-4879-994e-5fe907f7e203" targetNamespace="http://schemas.microsoft.com/office/2006/metadata/properties" ma:root="true" ma:fieldsID="a669e59649e8dd85256aa4a5e5d093ca" ns3:_="" ns4:_="">
    <xsd:import namespace="fdee3511-c980-4b32-9ce2-b920f8cabe74"/>
    <xsd:import namespace="789dad13-c023-4879-994e-5fe907f7e2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e3511-c980-4b32-9ce2-b920f8cab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dad13-c023-4879-994e-5fe907f7e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E9C9CF-1D18-46BC-ADCA-8598D7DA8C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0EAADB-DC59-4E1C-B7BE-090285026F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3B53FA-D356-41C4-B176-24EB2988F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e3511-c980-4b32-9ce2-b920f8cabe74"/>
    <ds:schemaRef ds:uri="789dad13-c023-4879-994e-5fe907f7e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Curlz MT</vt:lpstr>
      <vt:lpstr>Harrington</vt:lpstr>
      <vt:lpstr>Office Theme</vt:lpstr>
      <vt:lpstr>VIRTUAL HOLIDAY  CONCERT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HOLIDAY CONCERT</dc:title>
  <dc:creator>Diaz-Mendoza, Javier</dc:creator>
  <cp:lastModifiedBy>Diaz-Mendoza, Javier</cp:lastModifiedBy>
  <cp:revision>1</cp:revision>
  <dcterms:created xsi:type="dcterms:W3CDTF">2020-11-22T23:02:21Z</dcterms:created>
  <dcterms:modified xsi:type="dcterms:W3CDTF">2020-11-29T18:32:55Z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0x010100AA3219E4BFA9054FBBE17B138FF81224</vt:lpwstr>
  </property>
</Properties>
</file>